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notesMasterIdLst>
    <p:notesMasterId r:id="rId3"/>
  </p:notesMasterIdLst>
  <p:sldIdLst>
    <p:sldId id="256" r:id="rId2"/>
  </p:sldIdLst>
  <p:sldSz cx="5943600" cy="2743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694"/>
  </p:normalViewPr>
  <p:slideViewPr>
    <p:cSldViewPr snapToGrid="0">
      <p:cViewPr varScale="1">
        <p:scale>
          <a:sx n="341" d="100"/>
          <a:sy n="341" d="100"/>
        </p:scale>
        <p:origin x="184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0517A-A745-1442-8C94-8148425D854F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1143000"/>
            <a:ext cx="6686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0D3A2-8C14-B944-B02F-E8F3028C1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50D3A2-8C14-B944-B02F-E8F3028C1D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681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448945"/>
            <a:ext cx="4457700" cy="955040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0" y="1440815"/>
            <a:ext cx="4457700" cy="662305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7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3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53389" y="146050"/>
            <a:ext cx="1281589" cy="23247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8623" y="146050"/>
            <a:ext cx="3770471" cy="23247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06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12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527" y="683895"/>
            <a:ext cx="5126355" cy="114109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527" y="1835785"/>
            <a:ext cx="5126355" cy="600075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82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63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8623" y="730250"/>
            <a:ext cx="2526030" cy="17405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08948" y="730250"/>
            <a:ext cx="2526030" cy="17405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1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146050"/>
            <a:ext cx="5126355" cy="5302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397" y="672465"/>
            <a:ext cx="2514421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397" y="1002030"/>
            <a:ext cx="2514421" cy="1473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08948" y="672465"/>
            <a:ext cx="2526804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08948" y="1002030"/>
            <a:ext cx="2526804" cy="1473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5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4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75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182880"/>
            <a:ext cx="1916966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804" y="394970"/>
            <a:ext cx="3008948" cy="1949450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822960"/>
            <a:ext cx="1916966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9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182880"/>
            <a:ext cx="1916966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26804" y="394970"/>
            <a:ext cx="3008948" cy="1949450"/>
          </a:xfrm>
        </p:spPr>
        <p:txBody>
          <a:bodyPr anchor="t"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822960"/>
            <a:ext cx="1916966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0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8623" y="146050"/>
            <a:ext cx="5126355" cy="53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8623" y="730250"/>
            <a:ext cx="5126355" cy="1740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8622" y="2542540"/>
            <a:ext cx="1337310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743CB-0D63-5840-99E5-D10FA8C96480}" type="datetimeFigureOut">
              <a:rPr lang="en-US" smtClean="0"/>
              <a:t>11/27/24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68818" y="2542540"/>
            <a:ext cx="2005965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7668" y="2542540"/>
            <a:ext cx="1337310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FB6321-17FC-754E-A584-DCE86A86E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365760" rtl="0" eaLnBrk="1" latinLnBrk="0" hangingPunct="1">
        <a:lnSpc>
          <a:spcPct val="90000"/>
        </a:lnSpc>
        <a:spcBef>
          <a:spcPct val="0"/>
        </a:spcBef>
        <a:buNone/>
        <a:defRPr sz="1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36576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12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53C17A88-E0DC-1B36-C7EC-42631C605397}"/>
              </a:ext>
            </a:extLst>
          </p:cNvPr>
          <p:cNvSpPr txBox="1"/>
          <p:nvPr/>
        </p:nvSpPr>
        <p:spPr>
          <a:xfrm>
            <a:off x="247645" y="241381"/>
            <a:ext cx="1608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🐶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InstructLab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107383-C12E-A8BE-86F5-F936E2333A0D}"/>
              </a:ext>
            </a:extLst>
          </p:cNvPr>
          <p:cNvSpPr txBox="1"/>
          <p:nvPr/>
        </p:nvSpPr>
        <p:spPr>
          <a:xfrm>
            <a:off x="836855" y="983615"/>
            <a:ext cx="845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🐝 Bee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6DB6FA-5833-A685-175E-A53209865B1A}"/>
              </a:ext>
            </a:extLst>
          </p:cNvPr>
          <p:cNvSpPr txBox="1"/>
          <p:nvPr/>
        </p:nvSpPr>
        <p:spPr>
          <a:xfrm>
            <a:off x="3963305" y="241381"/>
            <a:ext cx="1764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  <a:cs typeface="Consolas" panose="020B0609020204030204" pitchFamily="49" charset="0"/>
              </a:rPr>
              <a:t>🦜🔗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LangChain</a:t>
            </a:r>
            <a:endParaRPr lang="en-US" kern="0" dirty="0">
              <a:solidFill>
                <a:schemeClr val="bg1">
                  <a:lumMod val="50000"/>
                </a:schemeClr>
              </a:solidFill>
              <a:cs typeface="Consolas" panose="020B0609020204030204" pitchFamily="49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D36240-B62F-313A-3042-8664B4E508D7}"/>
              </a:ext>
            </a:extLst>
          </p:cNvPr>
          <p:cNvSpPr txBox="1"/>
          <p:nvPr/>
        </p:nvSpPr>
        <p:spPr>
          <a:xfrm>
            <a:off x="4179851" y="1710461"/>
            <a:ext cx="39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…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10EC2F8-0B04-23DD-3FC9-C6B4662CF128}"/>
              </a:ext>
            </a:extLst>
          </p:cNvPr>
          <p:cNvCxnSpPr>
            <a:cxnSpLocks/>
            <a:stCxn id="16" idx="3"/>
            <a:endCxn id="26" idx="1"/>
          </p:cNvCxnSpPr>
          <p:nvPr/>
        </p:nvCxnSpPr>
        <p:spPr>
          <a:xfrm>
            <a:off x="1855649" y="426047"/>
            <a:ext cx="1076940" cy="101135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B2B548E-5864-BC59-AA01-1F6A828FA0CB}"/>
              </a:ext>
            </a:extLst>
          </p:cNvPr>
          <p:cNvCxnSpPr>
            <a:cxnSpLocks/>
            <a:stCxn id="26" idx="2"/>
            <a:endCxn id="17" idx="3"/>
          </p:cNvCxnSpPr>
          <p:nvPr/>
        </p:nvCxnSpPr>
        <p:spPr>
          <a:xfrm flipH="1" flipV="1">
            <a:off x="1681959" y="1168281"/>
            <a:ext cx="1234388" cy="30833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13EEA45-2F83-C05F-A9C0-0381273915DB}"/>
              </a:ext>
            </a:extLst>
          </p:cNvPr>
          <p:cNvCxnSpPr>
            <a:cxnSpLocks/>
            <a:stCxn id="26" idx="5"/>
            <a:endCxn id="21" idx="1"/>
          </p:cNvCxnSpPr>
          <p:nvPr/>
        </p:nvCxnSpPr>
        <p:spPr>
          <a:xfrm>
            <a:off x="3011011" y="1515827"/>
            <a:ext cx="1168840" cy="39468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1FC1203-A5BA-F2A3-5F34-C0A47077479C}"/>
              </a:ext>
            </a:extLst>
          </p:cNvPr>
          <p:cNvCxnSpPr>
            <a:cxnSpLocks/>
            <a:stCxn id="26" idx="3"/>
            <a:endCxn id="44" idx="3"/>
          </p:cNvCxnSpPr>
          <p:nvPr/>
        </p:nvCxnSpPr>
        <p:spPr>
          <a:xfrm flipH="1">
            <a:off x="1808199" y="1515827"/>
            <a:ext cx="1124390" cy="39468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60D972CB-B6B1-8BE2-8F3A-92E20209F9B0}"/>
              </a:ext>
            </a:extLst>
          </p:cNvPr>
          <p:cNvSpPr txBox="1"/>
          <p:nvPr/>
        </p:nvSpPr>
        <p:spPr>
          <a:xfrm>
            <a:off x="288809" y="1725850"/>
            <a:ext cx="1519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Data Prep Kit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DDA9066-BDF4-BD84-2ED6-F7540786491F}"/>
              </a:ext>
            </a:extLst>
          </p:cNvPr>
          <p:cNvSpPr txBox="1"/>
          <p:nvPr/>
        </p:nvSpPr>
        <p:spPr>
          <a:xfrm>
            <a:off x="4209922" y="975921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spaCy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78D2794A-B28F-4F1E-7286-508787338F06}"/>
              </a:ext>
            </a:extLst>
          </p:cNvPr>
          <p:cNvCxnSpPr>
            <a:cxnSpLocks/>
            <a:stCxn id="26" idx="6"/>
            <a:endCxn id="49" idx="1"/>
          </p:cNvCxnSpPr>
          <p:nvPr/>
        </p:nvCxnSpPr>
        <p:spPr>
          <a:xfrm flipV="1">
            <a:off x="3027253" y="1160587"/>
            <a:ext cx="1182669" cy="316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A32159E-9189-37AB-4817-7E32749A77E1}"/>
              </a:ext>
            </a:extLst>
          </p:cNvPr>
          <p:cNvCxnSpPr>
            <a:cxnSpLocks/>
            <a:stCxn id="19" idx="1"/>
            <a:endCxn id="26" idx="7"/>
          </p:cNvCxnSpPr>
          <p:nvPr/>
        </p:nvCxnSpPr>
        <p:spPr>
          <a:xfrm flipH="1">
            <a:off x="3011011" y="426047"/>
            <a:ext cx="952294" cy="101135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A4B1B08-CEE0-280C-8BE0-6A96A8D43FC9}"/>
              </a:ext>
            </a:extLst>
          </p:cNvPr>
          <p:cNvSpPr txBox="1"/>
          <p:nvPr/>
        </p:nvSpPr>
        <p:spPr>
          <a:xfrm>
            <a:off x="2124452" y="2154133"/>
            <a:ext cx="169469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500" b="1" dirty="0">
                <a:solidFill>
                  <a:schemeClr val="bg1">
                    <a:lumMod val="50000"/>
                  </a:schemeClr>
                </a:solidFill>
              </a:rPr>
              <a:t>🦆 Docling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857DDD-9B3E-7AC7-6030-DBD36BB62E72}"/>
              </a:ext>
            </a:extLst>
          </p:cNvPr>
          <p:cNvSpPr txBox="1"/>
          <p:nvPr/>
        </p:nvSpPr>
        <p:spPr>
          <a:xfrm>
            <a:off x="2163053" y="113692"/>
            <a:ext cx="1617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cs typeface="Consolas" panose="020B0609020204030204" pitchFamily="49" charset="0"/>
              </a:rPr>
              <a:t>🦙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LlamaIndex</a:t>
            </a:r>
            <a:endParaRPr lang="en-US" kern="0" dirty="0">
              <a:solidFill>
                <a:schemeClr val="bg1">
                  <a:lumMod val="50000"/>
                </a:schemeClr>
              </a:solidFill>
              <a:cs typeface="Consolas" panose="020B0609020204030204" pitchFamily="49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68543F4-1012-0C7D-EFCB-78C5D57090F0}"/>
              </a:ext>
            </a:extLst>
          </p:cNvPr>
          <p:cNvCxnSpPr>
            <a:cxnSpLocks/>
            <a:stCxn id="18" idx="2"/>
            <a:endCxn id="26" idx="0"/>
          </p:cNvCxnSpPr>
          <p:nvPr/>
        </p:nvCxnSpPr>
        <p:spPr>
          <a:xfrm>
            <a:off x="2971800" y="483024"/>
            <a:ext cx="0" cy="93813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9B55AD31-54D7-F5BA-A7A1-64A18C43C12F}"/>
              </a:ext>
            </a:extLst>
          </p:cNvPr>
          <p:cNvGrpSpPr/>
          <p:nvPr/>
        </p:nvGrpSpPr>
        <p:grpSpPr>
          <a:xfrm>
            <a:off x="2348775" y="853591"/>
            <a:ext cx="1246051" cy="1246051"/>
            <a:chOff x="2348775" y="853591"/>
            <a:chExt cx="1246051" cy="124605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A353A45-79AA-AD3F-0E1E-AE7364B6D6D5}"/>
                </a:ext>
              </a:extLst>
            </p:cNvPr>
            <p:cNvSpPr/>
            <p:nvPr/>
          </p:nvSpPr>
          <p:spPr>
            <a:xfrm>
              <a:off x="2916347" y="1421163"/>
              <a:ext cx="110906" cy="110906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21D76790-C48A-0565-58D2-53168409DF4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348775" y="853591"/>
              <a:ext cx="1246051" cy="12460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18141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</TotalTime>
  <Words>16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Consolas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 Lysak</dc:creator>
  <cp:lastModifiedBy>Panos Vagenas</cp:lastModifiedBy>
  <cp:revision>14</cp:revision>
  <dcterms:created xsi:type="dcterms:W3CDTF">2024-11-22T10:29:46Z</dcterms:created>
  <dcterms:modified xsi:type="dcterms:W3CDTF">2024-11-27T16:04:32Z</dcterms:modified>
</cp:coreProperties>
</file>